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8"/>
  </p:notesMasterIdLst>
  <p:sldIdLst>
    <p:sldId id="342" r:id="rId2"/>
    <p:sldId id="351" r:id="rId3"/>
    <p:sldId id="352" r:id="rId4"/>
    <p:sldId id="348" r:id="rId5"/>
    <p:sldId id="345" r:id="rId6"/>
    <p:sldId id="35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646"/>
  </p:normalViewPr>
  <p:slideViewPr>
    <p:cSldViewPr snapToGrid="0" snapToObjects="1" showGuides="1">
      <p:cViewPr varScale="1">
        <p:scale>
          <a:sx n="68" d="100"/>
          <a:sy n="68" d="100"/>
        </p:scale>
        <p:origin x="592" y="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8/20/2023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" y="1565630"/>
            <a:ext cx="12191998" cy="1323440"/>
          </a:xfrm>
        </p:spPr>
        <p:txBody>
          <a:bodyPr/>
          <a:lstStyle/>
          <a:p>
            <a:r>
              <a:rPr lang="en-US" dirty="0"/>
              <a:t>Breast Cancer Diagnosis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452013"/>
            <a:ext cx="12191997" cy="781119"/>
          </a:xfrm>
        </p:spPr>
        <p:txBody>
          <a:bodyPr/>
          <a:lstStyle/>
          <a:p>
            <a:r>
              <a:rPr lang="en-US" sz="3600" dirty="0"/>
              <a:t>A Machine Learning Approach To Classification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Hrishikesh Prakash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2AFA2F-3BCE-BD85-A64B-53EAF74ACE2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97963" y="3184762"/>
            <a:ext cx="7160145" cy="3239116"/>
          </a:xfrm>
        </p:spPr>
        <p:txBody>
          <a:bodyPr/>
          <a:lstStyle/>
          <a:p>
            <a:r>
              <a:rPr lang="en-US" dirty="0"/>
              <a:t>Breast Cancer Diagnosis is a crucial task that requires accurate and timely identification of cancerous cells. Our machine learning approach aims to revolutionize the current diagnosis process to improve patient outcomes.</a:t>
            </a:r>
          </a:p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A887CE-3E39-D4CB-4564-FEAA0D8CD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3102" y="0"/>
            <a:ext cx="4348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This project is focused creating a Machine Learning model that can accurately classify Tumor as benign or malignant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Types Of Tumor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Benign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Malignant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148210"/>
            <a:ext cx="2587137" cy="1721355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Scope for improvements</a:t>
            </a:r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4DBCDCD-E0F5-1259-7190-C148CCB06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6429"/>
            <a:ext cx="12192000" cy="48084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Breast cancer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823319" y="1493990"/>
            <a:ext cx="3953594" cy="509671"/>
          </a:xfrm>
        </p:spPr>
        <p:txBody>
          <a:bodyPr/>
          <a:lstStyle/>
          <a:p>
            <a:r>
              <a:rPr lang="en-US" dirty="0"/>
              <a:t>Benign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966224" y="1566109"/>
            <a:ext cx="3911982" cy="523316"/>
          </a:xfrm>
        </p:spPr>
        <p:txBody>
          <a:bodyPr/>
          <a:lstStyle/>
          <a:p>
            <a:r>
              <a:rPr lang="en-US" dirty="0"/>
              <a:t>Malignant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0" y="2046429"/>
            <a:ext cx="6096000" cy="4808436"/>
          </a:xfrm>
        </p:spPr>
        <p:txBody>
          <a:bodyPr/>
          <a:lstStyle/>
          <a:p>
            <a:endParaRPr lang="en-US" sz="2400" b="0" i="0" dirty="0">
              <a:effectLst/>
            </a:endParaRPr>
          </a:p>
          <a:p>
            <a:endParaRPr lang="en-US" sz="2400" dirty="0"/>
          </a:p>
          <a:p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N</a:t>
            </a:r>
            <a:r>
              <a:rPr lang="en-US" sz="24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on-cancerous growths that form in the breast tissue</a:t>
            </a:r>
          </a:p>
          <a:p>
            <a:r>
              <a:rPr lang="en-US" sz="24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Benign breast tumors are relatively common and often do not pose a significant health threat.</a:t>
            </a: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096000" y="2046429"/>
            <a:ext cx="6096000" cy="4808436"/>
          </a:xfrm>
        </p:spPr>
        <p:txBody>
          <a:bodyPr/>
          <a:lstStyle/>
          <a:p>
            <a:endParaRPr lang="en-US" sz="2400" b="0" i="0" dirty="0">
              <a:effectLst/>
            </a:endParaRPr>
          </a:p>
          <a:p>
            <a:r>
              <a:rPr lang="en-US" sz="24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Malignant breast cancer refers to cancerous growths that can invade nearby tissues and potentially spread to other parts of the body.</a:t>
            </a: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</a:t>
            </a:r>
            <a:r>
              <a:rPr lang="en-US" sz="24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alignant tumors have the potential to be life-threatening if not diagnosed and treated in a timely manner.</a:t>
            </a: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345" y="750927"/>
            <a:ext cx="10515600" cy="1325563"/>
          </a:xfrm>
        </p:spPr>
        <p:txBody>
          <a:bodyPr/>
          <a:lstStyle/>
          <a:p>
            <a:r>
              <a:rPr lang="en-US" sz="5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Machine Learning Model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9015C22-9EE1-266B-0D3F-CC2AC08DE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94452" y="2611476"/>
            <a:ext cx="643034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518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157</Words>
  <Application>Microsoft Office PowerPoint</Application>
  <PresentationFormat>Widescreen</PresentationFormat>
  <Paragraphs>32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Breast Cancer Diagnosis</vt:lpstr>
      <vt:lpstr>Introduction</vt:lpstr>
      <vt:lpstr>Overview</vt:lpstr>
      <vt:lpstr>Types of Breast cancer</vt:lpstr>
      <vt:lpstr>Machine Learning Model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2022-07-13T15:59:43Z</dcterms:created>
  <dcterms:modified xsi:type="dcterms:W3CDTF">2023-08-20T16:20:25Z</dcterms:modified>
</cp:coreProperties>
</file>

<file path=docProps/thumbnail.jpeg>
</file>